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76110" y="1798060"/>
            <a:ext cx="5228705" cy="3884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AE" b="1" dirty="0"/>
              <a:t>اعطاء لكل طالب مهمة عمل مختلفة عن زميله لتنفيذها واتقانها بالشكل الصحيح والاستمرارية في المحاولة  حتى لو افشل فيها لعدة مرات - ومن هذه المهام : </a:t>
            </a:r>
          </a:p>
          <a:p>
            <a:pPr algn="ctr" rtl="1">
              <a:lnSpc>
                <a:spcPct val="200000"/>
              </a:lnSpc>
            </a:pPr>
            <a:r>
              <a:rPr lang="ar-AE" b="1" dirty="0"/>
              <a:t>1- ادخال الخيط بالابره</a:t>
            </a:r>
          </a:p>
          <a:p>
            <a:pPr algn="ctr" rtl="1">
              <a:lnSpc>
                <a:spcPct val="200000"/>
              </a:lnSpc>
            </a:pPr>
            <a:r>
              <a:rPr lang="ar-AE" b="1" dirty="0"/>
              <a:t>2- لضم الخرز </a:t>
            </a:r>
          </a:p>
          <a:p>
            <a:pPr algn="ctr" rtl="1">
              <a:lnSpc>
                <a:spcPct val="200000"/>
              </a:lnSpc>
            </a:pPr>
            <a:r>
              <a:rPr lang="ar-AE" b="1" dirty="0"/>
              <a:t>3- تغليف المنتج </a:t>
            </a:r>
          </a:p>
          <a:p>
            <a:pPr algn="ctr" rtl="1">
              <a:lnSpc>
                <a:spcPct val="200000"/>
              </a:lnSpc>
            </a:pPr>
            <a:r>
              <a:rPr lang="ar-AE" b="1" dirty="0"/>
              <a:t>4- الطباعة على التيشيرت </a:t>
            </a:r>
            <a:endParaRPr lang="en-US" b="1" dirty="0"/>
          </a:p>
        </p:txBody>
      </p:sp>
      <p:pic>
        <p:nvPicPr>
          <p:cNvPr id="1032" name="Picture 8" descr="مبتكر لضم خرز صغير 200 جرام - Omar Toy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79" y="2470547"/>
            <a:ext cx="5161491" cy="3585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50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17</cp:revision>
  <dcterms:created xsi:type="dcterms:W3CDTF">2023-06-12T08:18:13Z</dcterms:created>
  <dcterms:modified xsi:type="dcterms:W3CDTF">2023-09-12T09:12:34Z</dcterms:modified>
</cp:coreProperties>
</file>